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0080625" cy="576103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0" d="100"/>
          <a:sy n="70" d="100"/>
        </p:scale>
        <p:origin x="-1182" y="-240"/>
      </p:cViewPr>
      <p:guideLst>
        <p:guide orient="horz" pos="1815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56047" y="1789656"/>
            <a:ext cx="8568531" cy="123488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12094" y="3264588"/>
            <a:ext cx="7056438" cy="147226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308453" y="230709"/>
            <a:ext cx="2268141" cy="491555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4031" y="230709"/>
            <a:ext cx="6636411" cy="491555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6300" y="3702001"/>
            <a:ext cx="8568531" cy="114420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6300" y="2441774"/>
            <a:ext cx="8568531" cy="126022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4031" y="1344243"/>
            <a:ext cx="4452276" cy="380201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124318" y="1344243"/>
            <a:ext cx="4452276" cy="380201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04031" y="1289566"/>
            <a:ext cx="4454027" cy="5374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4031" y="1826996"/>
            <a:ext cx="4454027" cy="33192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120818" y="1289566"/>
            <a:ext cx="4455776" cy="5374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120818" y="1826996"/>
            <a:ext cx="4455776" cy="33192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4032" y="229375"/>
            <a:ext cx="3316456" cy="9761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41245" y="229375"/>
            <a:ext cx="5635349" cy="491688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04032" y="1205551"/>
            <a:ext cx="3316456" cy="39407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75873" y="4032727"/>
            <a:ext cx="6048375" cy="47608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975873" y="514759"/>
            <a:ext cx="6048375" cy="345662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975873" y="4508813"/>
            <a:ext cx="6048375" cy="67612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04031" y="230709"/>
            <a:ext cx="9072563" cy="960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04031" y="1344243"/>
            <a:ext cx="9072563" cy="3802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04031" y="5339629"/>
            <a:ext cx="2352146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2014/10/28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44214" y="5339629"/>
            <a:ext cx="3192198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224448" y="5339629"/>
            <a:ext cx="2352146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2" name="图片 11" descr="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1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内容占位符 7" descr="11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" y="0"/>
            <a:ext cx="10080000" cy="57710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内容占位符 7" descr="1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1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1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16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17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18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0008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19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" name="内容占位符 9" descr="02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 descr="20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" name="内容占位符 9" descr="0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 descr="04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 descr="05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 descr="06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内容占位符 7" descr="07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内容占位符 7" descr="08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0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080000" cy="57710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0</Words>
  <PresentationFormat>自定义</PresentationFormat>
  <Paragraphs>0</Paragraphs>
  <Slides>20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1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LDPY</cp:lastModifiedBy>
  <cp:revision>24</cp:revision>
  <dcterms:created xsi:type="dcterms:W3CDTF">2014-10-26T11:26:54Z</dcterms:created>
  <dcterms:modified xsi:type="dcterms:W3CDTF">2014-10-28T11:57:09Z</dcterms:modified>
</cp:coreProperties>
</file>

<file path=docProps/thumbnail.jpeg>
</file>